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900-6C89-4425-A566-5259F8E02CD9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AFA9-EAF6-400B-8DD0-BC4789EF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B900-6C89-4425-A566-5259F8E02CD9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AFA9-EAF6-400B-8DD0-BC4789EF2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перемен»</a:t>
            </a:r>
            <a:br>
              <a:rPr lang="ru-RU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Целевая группа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Ресурсное обеспечение инновационного социального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3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(16:9)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«Дорога перемен» </vt:lpstr>
      <vt:lpstr>Презентация PowerPoint</vt:lpstr>
      <vt:lpstr>Презентация PowerPoint</vt:lpstr>
      <vt:lpstr>Целевая группа проекта</vt:lpstr>
      <vt:lpstr>Ожидаемые результаты </vt:lpstr>
      <vt:lpstr>Презентация PowerPoint</vt:lpstr>
      <vt:lpstr>Презентация PowerPoint</vt:lpstr>
      <vt:lpstr>Ресурсное обеспечение инновационного социального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перемен» </dc:title>
  <dc:creator>кей</dc:creator>
  <cp:lastModifiedBy>кей</cp:lastModifiedBy>
  <cp:revision>1</cp:revision>
  <dcterms:created xsi:type="dcterms:W3CDTF">2020-10-09T13:33:21Z</dcterms:created>
  <dcterms:modified xsi:type="dcterms:W3CDTF">2020-10-09T13:33:21Z</dcterms:modified>
</cp:coreProperties>
</file>